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26"/>
  </p:notesMasterIdLst>
  <p:sldIdLst>
    <p:sldId id="256" r:id="rId2"/>
    <p:sldId id="288" r:id="rId3"/>
    <p:sldId id="259" r:id="rId4"/>
    <p:sldId id="273" r:id="rId5"/>
    <p:sldId id="257" r:id="rId6"/>
    <p:sldId id="258" r:id="rId7"/>
    <p:sldId id="281" r:id="rId8"/>
    <p:sldId id="278" r:id="rId9"/>
    <p:sldId id="263" r:id="rId10"/>
    <p:sldId id="280" r:id="rId11"/>
    <p:sldId id="265" r:id="rId12"/>
    <p:sldId id="267" r:id="rId13"/>
    <p:sldId id="270" r:id="rId14"/>
    <p:sldId id="286" r:id="rId15"/>
    <p:sldId id="269" r:id="rId16"/>
    <p:sldId id="271" r:id="rId17"/>
    <p:sldId id="287" r:id="rId18"/>
    <p:sldId id="268" r:id="rId19"/>
    <p:sldId id="292" r:id="rId20"/>
    <p:sldId id="272" r:id="rId21"/>
    <p:sldId id="284" r:id="rId22"/>
    <p:sldId id="290" r:id="rId23"/>
    <p:sldId id="291" r:id="rId24"/>
    <p:sldId id="28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710" autoAdjust="0"/>
  </p:normalViewPr>
  <p:slideViewPr>
    <p:cSldViewPr snapToGrid="0">
      <p:cViewPr varScale="1">
        <p:scale>
          <a:sx n="77" d="100"/>
          <a:sy n="77" d="100"/>
        </p:scale>
        <p:origin x="9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24575,'0'5'0,"4"1"0,2 9 0,5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322 334 24575,'5'-40'0,"-4"34"0,0 1 0,0-1 0,0 0 0,-1 0 0,0 0 0,0 0 0,0 0 0,-3-10 0,3 15 0,-1 0 0,1 0 0,-1 0 0,0 0 0,1 0 0,-1 0 0,0-1 0,0 2 0,0-1 0,0 0 0,0 0 0,0 0 0,0 0 0,0 1 0,0-1 0,0 0 0,-1 1 0,1-1 0,0 1 0,0-1 0,0 1 0,-1 0 0,1-1 0,0 1 0,-1 0 0,1 0 0,0 0 0,-1 0 0,1 0 0,0 0 0,-1 1 0,1-1 0,0 0 0,0 1 0,-1-1 0,1 1 0,0-1 0,-1 1 0,-7 3 0,1-1 0,1 1 0,-1 1 0,-8 5 0,-25 16 0,26-17 0,0 1 0,1 0 0,-19 18 0,-80 70 0,112-98 0,1 1 0,0-1 0,-1 0 0,1 0 0,0 1 0,-1-1 0,1 0 0,0 1 0,0-1 0,-1 0 0,1 1 0,0-1 0,0 1 0,0-1 0,-1 0 0,1 1 0,0-1 0,0 1 0,0-1 0,0 1 0,0-1 0,0 0 0,0 1 0,0-1 0,0 1 0,0-1 0,0 1 0,0-1 0,0 0 0,0 1 0,0-1 0,1 1 0,-1-1 0,0 0 0,0 1 0,0-1 0,1 0 0,-1 1 0,0-1 0,0 0 0,1 1 0,-1-1 0,0 0 0,1 1 0,-1-1 0,0 0 0,1 0 0,-1 1 0,1-1 0,-1 0 0,0 0 0,1 0 0,-1 0 0,1 0 0,-1 0 0,0 1 0,1-1 0,-1 0 0,1 0 0,0 0 0,30 3 0,-30-3 0,46 2 0,67-6 0,-98 2 0,1 0 0,-1-2 0,0 1 0,0-2 0,-1 0 0,1-1 0,25-14 0,-13 3 0,5-4 0,1 3 0,60-26 0,-78 37 0,0 0 0,-1-2 0,0 0 0,22-17 0,28-18 0,-45 33 0,11-5 0,-2-1 0,35-26 0,-60 39 0,-2 2 0,1 0 0,-1 0 0,0 0 0,1 0 0,0 0 0,-1 0 0,1 1 0,0-1 0,0 1 0,0 0 0,0 0 0,0 0 0,4-1 0,-6 2 0,-1 1 0,0-1 0,0 1 0,1-1 0,-1 0 0,0 1 0,0-1 0,1 1 0,-1-1 0,0 0 0,0 1 0,0-1 0,0 1 0,0-1 0,1 1 0,-1-1 0,0 1 0,0-1 0,0 0 0,0 1 0,-1-1 0,1 1 0,0-1 0,0 1 0,0-1 0,0 1 0,0-1 0,0 0 0,-1 1 0,1-1 0,0 1 0,0-1 0,-1 0 0,1 1 0,0-1 0,-1 0 0,1 1 0,-12 16 0,3-5 0,-1 1 0,2 1 0,0 0 0,0 0 0,1 0 0,-7 25 0,-23 99 0,25-86 0,-1 14 0,10-44 0,-1-1 0,-1 1 0,-15 36 0,2-13 0,14-32 0,-1 0 0,0-1 0,0 0 0,-2 0 0,1 0 0,-2-1 0,-8 12 0,16-23 0,0 0 0,0 0 0,-1 0 0,1 0 0,0 1 0,0-1 0,0 0 0,-1 0 0,1 0 0,0 0 0,0 0 0,-1 0 0,1 0 0,0 0 0,0 1 0,0-1 0,-1 0 0,1 0 0,0 0 0,0 0 0,-1 0 0,1 0 0,0 0 0,0 0 0,-1-1 0,1 1 0,0 0 0,0 0 0,-1 0 0,1 0 0,0 0 0,0 0 0,0 0 0,-1 0 0,1-1 0,0 1 0,0 0 0,0 0 0,-1 0 0,1-1 0,0 1 0,0 0 0,0 0 0,0 0 0,0-1 0,0 1 0,-1 0 0,1 0 0,0 0 0,0-1 0,0 1 0,0 0 0,0 0 0,0-1 0,0 1 0,0 0 0,0 0 0,0-1 0,0 1 0,-2-18 0,2 17 0,-3-45 0,2 0 0,7-61 0,-2 90 0,0 0 0,2 1 0,0 0 0,12-26 0,-8 22 0,12-40 0,11-82 0,-30 122 0,-1 0 0,0 0 0,-2 0 0,0 0 0,-4-24 0,4 41 0,-1 0 0,0 1 0,1-1 0,-1 0 0,-1 0 0,1 0 0,0 1 0,-1-1 0,1 1 0,-1-1 0,0 1 0,0 0 0,0-1 0,0 1 0,0 0 0,0 0 0,-1 1 0,-3-3 0,1 1 0,0 0 0,-1 1 0,1 0 0,-1 0 0,0 0 0,0 1 0,0 0 0,1 0 0,-8 0 0,5 0 0,0 1 0,0 0 0,0 1 0,-1-1 0,1 2 0,0-1 0,0 1 0,0 0 0,1 1 0,-1 0 0,0 0 0,1 1 0,-13 7 0,-71 80 0,87-87 0,1-1 0,-1 1 0,1 0 0,-1 1 0,1-1 0,1 0 0,-1 1 0,1 0 0,-1-1 0,1 1 0,1 0 0,-1 0 0,1 1 0,-1-1 0,2 0 0,-1 0 0,0 0 0,1 1 0,0-1 0,0 0 0,1 1 0,0-1 0,0 0 0,0 0 0,0 0 0,1 0 0,0 0 0,0 0 0,0 0 0,0 0 0,1-1 0,0 1 0,0-1 0,0 0 0,4 4 0,1-1 0,-1 0 0,1-1 0,1 0 0,-1-1 0,1 0 0,0 0 0,0-1 0,1 0 0,-1 0 0,1-1 0,0 0 0,0-1 0,0 0 0,0-1 0,0 0 0,0-1 0,18 0 0,6-5 0,1 0 0,0-3 0,39-13 0,-46 13 0,19-8 0,88-44 0,-93 39 0,1 2 0,65-20 0,-87 31 0,0 0 0,0-1 0,35-21 0,6-4 0,-53 30 0,0-1 0,0 0 0,12-10 0,-20 14 0,-1 1 0,1-1 0,0 0 0,-1 1 0,1-1 0,0 1 0,-1-1 0,1 0 0,-1 1 0,1-1 0,-1 0 0,0 0 0,1 0 0,-1 1 0,0-1 0,1 0 0,-1 0 0,0 0 0,0 0 0,0 1 0,0-3 0,0 3 0,-1-1 0,0 0 0,1 0 0,-1 0 0,0 0 0,0 1 0,0-1 0,0 0 0,0 1 0,0-1 0,0 1 0,0-1 0,0 1 0,0 0 0,0-1 0,0 1 0,0 0 0,0-1 0,0 1 0,0 0 0,-1 0 0,0 0 0,-2 0 0,0 1 0,1-1 0,-1 1 0,0-1 0,0 1 0,1 0 0,-1 0 0,1 1 0,-1-1 0,1 1 0,0 0 0,0-1 0,-1 2 0,1-1 0,0 0 0,1 0 0,-1 1 0,0 0 0,1 0 0,-1-1 0,1 1 0,0 1 0,-3 4 0,-4 7 0,1 0 0,0 1 0,-9 26 0,-6 11 0,15-35 0,0 1 0,-7 28 0,14-45 0,-7 29 0,1-1 0,2 1 0,0 0 0,3 0 0,0 43 0,2-72 0,0 1 0,0-1 0,0 0 0,0 1 0,1-1 0,-1 1 0,1-1 0,-1 0 0,1 0 0,0 1 0,0-1 0,0 0 0,0 0 0,0 0 0,0 0 0,1 0 0,-1 0 0,1 0 0,-1-1 0,1 1 0,0 0 0,0-1 0,0 1 0,0-1 0,0 0 0,0 0 0,0 0 0,0 0 0,0 0 0,0 0 0,1 0 0,-1-1 0,0 1 0,1-1 0,-1 0 0,0 1 0,1-1 0,-1 0 0,5-1 0,2-1 0,0 1 0,-1-2 0,1 1 0,-1-1 0,1-1 0,-1 0 0,0 0 0,0 0 0,9-8 0,112-93 0,-123 99 0,0 0 0,0-1 0,-1 0 0,0 0 0,0 0 0,-1-1 0,0 0 0,0 1 0,0-1 0,-1-1 0,-1 1 0,4-18 0,-5 23 0,-1 0 0,1 0 0,-1 0 0,0-1 0,0 1 0,0 0 0,0 0 0,-1-1 0,1 1 0,-1 0 0,0 0 0,0 0 0,0 0 0,0 0 0,-1 0 0,1 0 0,-1 0 0,1 0 0,-1 1 0,0-1 0,0 0 0,-1 1 0,1 0 0,0 0 0,-1-1 0,1 2 0,-1-1 0,0 0 0,0 0 0,0 1 0,0-1 0,0 1 0,0 0 0,0 0 0,0 0 0,-6 0 0,5 0 0,0 0 0,-1 0 0,1 1 0,-1 0 0,1 0 0,0 0 0,-1 0 0,1 1 0,-1-1 0,1 1 0,0 1 0,-1-1 0,1 0 0,0 1 0,0 0 0,0 0 0,0 0 0,0 0 0,1 1 0,-1 0 0,1 0 0,-1 0 0,1 0 0,0 0 0,0 0 0,1 1 0,-1-1 0,1 1 0,-3 5 0,-1 3 0,1 0 0,1 0 0,0 0 0,0 0 0,1 1 0,1-1 0,0 1 0,0 24 0,2-25 0,-1 2 0,1 1 0,1 0 0,0 0 0,4 15 0,-5-27 0,1 0 0,0 0 0,0 0 0,0 0 0,0 0 0,1 0 0,-1 0 0,1-1 0,0 1 0,-1 0 0,1-1 0,0 1 0,1-1 0,-1 0 0,0 1 0,1-1 0,-1-1 0,1 1 0,0 0 0,0 0 0,-1-1 0,1 0 0,0 1 0,6 0 0,-4 0 0,1-1 0,0 0 0,0 0 0,0-1 0,-1 0 0,1 0 0,0 0 0,0-1 0,0 0 0,0 0 0,-1 0 0,8-3 0,-9 2 0,-1 1 0,0-1 0,0 0 0,0-1 0,0 1 0,0 0 0,0-1 0,-1 0 0,1 0 0,-1 1 0,1-1 0,-1-1 0,0 1 0,-1 0 0,1 0 0,0-1 0,-1 1 0,0-1 0,0 1 0,1-7 0,0 1-91,0 0 0,-1 1 0,0-2 0,-1 1 0,0 0 0,0 0 0,-1 0 0,0 0 0,0 0 0,-1 0 0,-1 1 0,1-1 0,-1 0 0,-8-13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1734 518 24575,'-65'-1'0,"30"-1"0,1 2 0,-40 5 0,71-5 0,-1 1 0,1 0 0,0 0 0,-1 1 0,1-1 0,0 0 0,0 1 0,0 0 0,0 0 0,1 0 0,-1 0 0,0 0 0,1 1 0,-1-1 0,1 1 0,0-1 0,0 1 0,0 0 0,0 0 0,1 0 0,-1 0 0,1 0 0,-1 1 0,1-1 0,0 0 0,1 0 0,-2 7 0,0 4 0,0 1 0,2-1 0,-1 1 0,2-1 0,2 17 0,-3-27 0,1 1 0,0-1 0,0 0 0,1 0 0,-1 0 0,1 0 0,0 0 0,0 0 0,0 0 0,1-1 0,-1 1 0,1-1 0,0 1 0,0-1 0,0 0 0,0 0 0,1-1 0,-1 1 0,1-1 0,-1 1 0,1-1 0,0 0 0,6 2 0,0 0 0,1-1 0,-1 0 0,1-1 0,-1 0 0,1-1 0,0 0 0,0 0 0,14-2 0,-22 1 0,0-1 0,0 1 0,1-1 0,-1 0 0,0 0 0,0 0 0,0 0 0,0 0 0,0-1 0,0 1 0,0-1 0,0 0 0,-1 0 0,1 0 0,-1 0 0,1 0 0,-1 0 0,0-1 0,0 1 0,0-1 0,0 0 0,0 0 0,-1 0 0,1 0 0,-1 0 0,0 0 0,0 0 0,0 0 0,0 0 0,0 0 0,0-6 0,0 1 0,-1-1 0,0 1 0,0-1 0,0 0 0,-1 1 0,-1-1 0,1 1 0,-1 0 0,-1-1 0,0 1 0,-3-8 0,-10-16 0,-29-44 0,40 68 0,-1 0 0,0 1 0,0 0 0,0 0 0,-1 1 0,0-1 0,0 1 0,0 1 0,-1 0 0,0 0 0,-9-4 0,15 8 0,0 0 0,0 0 0,0 1 0,0-1 0,0 0 0,0 1 0,0 0 0,0-1 0,0 1 0,0 0 0,0 0 0,0 0 0,-1 1 0,1-1 0,0 0 0,0 1 0,0-1 0,0 1 0,0 0 0,0-1 0,0 1 0,1 0 0,-1 0 0,0 1 0,0-1 0,1 0 0,-1 1 0,0-1 0,1 0 0,0 1 0,-1 0 0,1-1 0,0 1 0,0 0 0,0 0 0,0 0 0,0 0 0,0-1 0,0 1 0,0 3 0,0-1 0,0 1 0,0-1 0,0 1 0,0-1 0,1 0 0,0 1 0,0-1 0,0 1 0,1-1 0,-1 1 0,1-1 0,0 0 0,0 0 0,1 1 0,-1-1 0,1 0 0,0 0 0,3 5 0,0-3 0,1 0 0,0-1 0,0 0 0,0 0 0,1 0 0,-1-1 0,1 0 0,0 0 0,0 0 0,1-1 0,-1 0 0,1-1 0,0 0 0,-1 0 0,1-1 0,0 1 0,0-2 0,14 1 0,-12-1 0,0-1 0,0 1 0,1-2 0,-1 1 0,0-2 0,0 1 0,-1-1 0,1-1 0,-1 1 0,1-2 0,-1 1 0,0-1 0,-1-1 0,12-8 0,-16 9 0,0 0 0,0 0 0,-1 0 0,1-1 0,-1 0 0,0 0 0,-1 1 0,1-1 0,-1-1 0,0 1 0,-1 0 0,0-1 0,0 1 0,0 0 0,0-1 0,-1 1 0,-1-8 0,0-2 0,0 0 0,-1 1 0,-1-1 0,0 1 0,-11-30 0,6 31 0,0 1 0,0-1 0,-2 1 0,1 1 0,-2 0 0,1 0 0,-2 1 0,-16-13 0,-19-20 0,41 38 0,0 0 0,-1 0 0,0 0 0,0 1 0,0 0 0,-1 1 0,1 0 0,-1 0 0,0 0 0,-14-3 0,17 6 0,-1-1 0,1 2 0,-1-1 0,1 1 0,0 0 0,-1 0 0,1 0 0,-1 1 0,1-1 0,0 1 0,-1 1 0,1-1 0,0 1 0,0 0 0,0 0 0,0 1 0,0-1 0,-5 5 0,0 1 0,0 1 0,0 0 0,1 0 0,0 1 0,1 0 0,0 0 0,0 1 0,1 0 0,1 1 0,0 0 0,1 0 0,0 0 0,0 0 0,1 1 0,1-1 0,0 1 0,1 0 0,1 0 0,-1 26 0,3-35 0,0 0 0,0 0 0,0-1 0,0 1 0,0 0 0,1 0 0,-1-1 0,1 1 0,0-1 0,0 1 0,1-1 0,-1 0 0,1 0 0,-1 0 0,1 0 0,0 0 0,0-1 0,0 1 0,1-1 0,-1 0 0,1 0 0,-1 0 0,1 0 0,-1-1 0,1 1 0,0-1 0,5 1 0,-4 0 0,1-1 0,0 0 0,0 0 0,0 0 0,0-1 0,1 0 0,-1 0 0,0 0 0,0-1 0,0 0 0,0 0 0,0 0 0,0-1 0,-1 0 0,1 0 0,0 0 0,8-6 0,-12 6 0,1 0 0,-1 0 0,1 0 0,-1-1 0,0 1 0,0 0 0,0-1 0,0 0 0,-1 0 0,1 1 0,-1-1 0,0 0 0,0 0 0,0 0 0,0 0 0,0-1 0,0 1 0,-1 0 0,0 0 0,1 0 0,-1-1 0,0 1 0,-1 0 0,1 0 0,-1 0 0,1-1 0,-1 1 0,0 0 0,-2-4 0,1 2 0,0 0 0,-1 0 0,1 0 0,-1 0 0,0 0 0,0 1 0,-1 0 0,0-1 0,1 1 0,-1 0 0,-1 1 0,1-1 0,-1 1 0,1 0 0,-1 0 0,-7-3 0,-22-5 0,0 1 0,-1 2 0,0 2 0,-1 1 0,1 1 0,-1 3 0,0 0 0,-38 6 0,67-5 0,1 1 0,-1 0 0,1 0 0,0 0 0,-1 1 0,1 0 0,0 0 0,0 1 0,1 0 0,-1 0 0,0 0 0,1 1 0,0 0 0,0 0 0,0 0 0,0 0 0,1 1 0,-1 0 0,1 0 0,0 0 0,1 0 0,-1 1 0,1-1 0,0 1 0,1 0 0,-1 0 0,1 0 0,0 0 0,1 1 0,0-1 0,-2 12 0,2 2 0,0 0 0,1-1 0,1 1 0,1 0 0,8 37 0,-8-49 0,0-1 0,0 0 0,1 0 0,0 0 0,1 0 0,-1 0 0,1 0 0,1-1 0,-1 0 0,1 0 0,0 0 0,0 0 0,1-1 0,-1 0 0,1 0 0,1-1 0,-1 1 0,9 3 0,31 16 0,-28-13 0,1-2 0,36 13 0,-48-20 0,-1 0 0,0-1 0,1 0 0,-1 0 0,1-1 0,0 1 0,-1-1 0,1-1 0,-1 1 0,1-1 0,-1-1 0,0 1 0,10-4 0,-11 2 0,0 1 0,0-1 0,0-1 0,0 1 0,-1-1 0,0 1 0,1-1 0,-1 0 0,-1-1 0,1 1 0,0-1 0,-1 0 0,5-9 0,-3 4 0,0 0 0,-1-1 0,0 0 0,-1 0 0,0 0 0,1-12 0,-2 6 0,-1 0 0,-1-1 0,-1 1 0,0 0 0,-1-1 0,-1 1 0,-1 0 0,0 0 0,-1 1 0,-1-1 0,0 1 0,-2 0 0,-14-23 0,4 15 0,-38-36 0,27 32 0,21 20 0,0 1 0,-1 0 0,0 0 0,0 1 0,0 1 0,-1-1 0,0 2 0,0-1 0,0 1 0,0 1 0,-1 0 0,0 0 0,1 1 0,-1 0 0,0 1 0,0 1 0,0-1 0,0 2 0,0-1 0,-20 5 0,21-1 0,-1 0 0,1 0 0,-1 1 0,1 0 0,1 1 0,-1 1 0,1-1 0,0 1 0,-16 16 0,6-6 0,13-11 0,0 1 0,0-1 0,1 1 0,0 0 0,0 0 0,1 0 0,0 1 0,0-1 0,1 1 0,0 0 0,0 0 0,1 1 0,-3 15 0,1 7 0,1 0 0,3 44 0,0-70 0,0 3 0,0 0 0,1 0 0,0-1 0,1 1 0,-1 0 0,1-1 0,1 1 0,0-1 0,0 0 0,0 0 0,1 0 0,0 0 0,0-1 0,0 1 0,1-1 0,0 0 0,1-1 0,8 8 0,-5-6 0,0 0 0,1-1 0,0-1 0,0 0 0,0 0 0,1-1 0,0 0 0,-1-1 0,1 0 0,1-1 0,-1 0 0,15 0 0,-17-1 0,115 2 0,-109-3 0,0-1 0,-1-1 0,1-1 0,0 0 0,-1 0 0,18-8 0,-21 5 0,-1 0 0,0-1 0,0-1 0,0 1 0,-1-2 0,10-10 0,16-14 0,-32 30 0,1-1 0,-1 1 0,0 0 0,0-1 0,0 1 0,-1-1 0,1 0 0,-1 0 0,0 0 0,0 0 0,0 0 0,-1-1 0,1 1 0,-1 0 0,0-1 0,1-5 0,-2 2 0,0 1 0,0-1 0,-1 1 0,0-1 0,0 1 0,-1-1 0,0 1 0,0 0 0,-5-10 0,1 4 0,-1 1 0,0-1 0,-1 1 0,0 0 0,-1 1 0,0 0 0,-1 0 0,0 1 0,0 0 0,-13-8 0,3 3 0,-26-25 0,28 23 0,-29-21 0,6 9 0,7 5 0,-41-22 0,63 39 0,0 2 0,-1-1 0,1 2 0,-1-1 0,0 2 0,-1 0 0,-19-2 0,-34 2 0,-98 7 0,146-1 0,0 0 0,1 2 0,-1 0 0,1 0 0,1 2 0,-1 0 0,1 1 0,0 1 0,1 1 0,0 0 0,0 1 0,1 1 0,1 0 0,0 1 0,1 0 0,0 1 0,1 1 0,-11 16 0,18-22 0,0 0 0,1 0 0,0 0 0,0 1 0,1-1 0,1 1 0,-1 0 0,1 0 0,1 0 0,0 0 0,0 0 0,2 13 0,-1-17 0,0 0 0,1 0 0,0 0 0,0 0 0,1 0 0,-1 0 0,1-1 0,1 1 0,-1 0 0,1-1 0,0 0 0,0 1 0,0-1 0,1-1 0,0 1 0,0 0 0,0-1 0,1 0 0,-1 0 0,1 0 0,7 4 0,5 0 0,0-1 0,0 0 0,1-2 0,0 0 0,0-1 0,0-1 0,0-1 0,1 0 0,-1-1 0,1-1 0,-1-1 0,27-4 0,-40 4 0,0 0 0,1 0 0,-1-1 0,0 1 0,0-1 0,-1 0 0,1 0 0,0-1 0,-1 1 0,1-1 0,-1 0 0,0 0 0,0-1 0,0 1 0,0-1 0,-1 0 0,1 0 0,-1 0 0,0 0 0,0-1 0,-1 1 0,1-1 0,3-9 0,-5 8 0,1 0 0,-1 0 0,0 0 0,-1-1 0,1 1 0,-1 0 0,-1 0 0,1 0 0,-1-1 0,0 1 0,0 0 0,-1 0 0,0 0 0,0 0 0,0 1 0,-1-1 0,0 1 0,0-1 0,-7-9 0,-5-1 0,-1-1 0,0 2 0,-1 0 0,-1 1 0,0 1 0,-25-14 0,24 18 0,0 1 0,-1 0 0,1 2 0,-2 0 0,1 1 0,-1 1 0,1 1 0,-38-1 0,53 4 0,0 0 0,1 0 0,-1 0 0,0 1 0,0 0 0,0 0 0,1 0 0,-1 0 0,0 1 0,1-1 0,-1 1 0,1 1 0,0-1 0,-1 0 0,1 1 0,0 0 0,-4 4 0,4-3 0,0 1 0,1 0 0,-1 0 0,1 0 0,0 0 0,0 0 0,0 1 0,1-1 0,0 1 0,0 0 0,0-1 0,1 1 0,-2 11 0,-1 34 0,3-1 0,7 81 0,-5-124 0,-1-1 0,1 0 0,1 0 0,-1-1 0,1 1 0,0 0 0,1 0 0,-1-1 0,1 0 0,0 1 0,1-1 0,-1 0 0,1 0 0,0-1 0,0 1 0,0-1 0,1 0 0,6 5 0,-3-4 0,0 0 0,1-1 0,-1 0 0,1 0 0,0-1 0,0 0 0,1 0 0,-1-1 0,1-1 0,16 2 0,34-1 0,80-6 0,-137 3 0,0 1 0,0 0 0,0-1 0,0 1 0,0-1 0,0 0 0,0 0 0,0 0 0,-1-1 0,1 1 0,0 0 0,-1-1 0,1 0 0,-1 0 0,3-2 0,-3 2 0,-1 0 0,0 0 0,0 0 0,1 0 0,-1 0 0,0 0 0,-1 0 0,1 0 0,0 0 0,-1 0 0,1-1 0,-1 1 0,0 0 0,1 0 0,-1-1 0,-1-2 0,1-1 0,-2 0 0,1-1 0,-1 1 0,0 0 0,0 0 0,0 0 0,-1 0 0,0 1 0,0-1 0,-1 1 0,1-1 0,-10-8 0,3 4 0,-1 1 0,0 1 0,0-1 0,-1 2 0,0 0 0,-1 0 0,1 1 0,-1 1 0,-1 0 0,-23-6 0,12 6 0,1 0 0,-1 2 0,-1 0 0,1 2 0,-28 2 0,50-1 0,1 1 0,-1-1 0,1 1 0,-1 0 0,0-1 0,1 1 0,-1 0 0,1 0 0,0 1 0,-1-1 0,1 1 0,0-1 0,0 1 0,0 0 0,0-1 0,0 1 0,0 0 0,-1 3 0,0-1 0,0 0 0,0 1 0,1 0 0,0-1 0,0 1 0,0 0 0,1 0 0,-1 0 0,0 7 0,1-7 0,0 1 0,1 0 0,-1 0 0,1 0 0,1 0 0,-1 0 0,1 0 0,0-1 0,0 1 0,1 0 0,-1 0 0,1-1 0,1 1 0,-1-1 0,1 0 0,0 0 0,5 8 0,-3-9 0,0 0 0,1-1 0,-1 1 0,1-1 0,0 0 0,0 0 0,0-1 0,0 0 0,0 0 0,0 0 0,1-1 0,10 1 0,-6-1 0,-1 0 0,0-1 0,0 0 0,0-1 0,0 0 0,0-1 0,14-4 0,-21 6 0,0-1 0,-1 0 0,1-1 0,0 1 0,-1 0 0,1-1 0,-1 1 0,0-1 0,1 0 0,-1 0 0,0 0 0,0 0 0,0 0 0,-1 0 0,1 0 0,0-1 0,-1 1 0,1-1 0,-1 1 0,0-1 0,0 0 0,0 1 0,0-1 0,0 0 0,-1 0 0,1 0 0,-1 0 0,0 1 0,0-1 0,0 0 0,0 0 0,0 0 0,-1 0 0,1 0 0,-1 1 0,-2-6 0,0-1 0,0 0 0,-1 0 0,0 0 0,0 0 0,-1 1 0,0-1 0,-1 1 0,0 0 0,-11-10 0,3 5 0,-1 0 0,-1 2 0,0 0 0,0 0 0,-1 2 0,0 0 0,-1 1 0,0 0 0,-30-7 0,37 13 0,0 0 0,-1 0 0,1 1 0,-1 0 0,1 1 0,-1 0 0,-18 4 0,22-3 0,1 1 0,-1 0 0,1 1 0,0 0 0,0 0 0,0 0 0,0 1 0,1 0 0,-1 0 0,1 1 0,0 0 0,-7 7 0,9-7 0,1 0 0,-1 0 0,1 1 0,0-1 0,0 1 0,1-1 0,0 1 0,0 0 0,0 0 0,0 0 0,1 0 0,0 1 0,1-1 0,-1 0 0,1 0 0,0 0 0,1 1 0,0-1 0,0 0 0,0 0 0,0 0 0,1 0 0,0 0 0,0 0 0,1 0 0,0-1 0,0 1 0,5 7 0,1-4 0,-1 0 0,2-1 0,-1 0 0,1 0 0,0-1 0,1 0 0,0-1 0,0 0 0,0-1 0,0 0 0,1 0 0,0-2 0,0 1 0,0-2 0,1 1 0,-1-2 0,1 1 0,13-2 0,211-3 0,-235 3 0,1 0 0,0-1 0,0 1 0,0-1 0,-1 0 0,1 0 0,0 0 0,-1 0 0,1 0 0,-1 0 0,1-1 0,-1 1 0,0-1 0,1 0 0,-1 0 0,0 0 0,0 0 0,0 0 0,2-3 0,-2 1 0,0 0 0,0-1 0,0 1 0,0 0 0,-1-1 0,0 1 0,0-1 0,0 1 0,-1-1 0,1 0 0,-1-4 0,0-2 0,-1 0 0,0 1 0,-1-1 0,0 0 0,-1 1 0,0-1 0,0 1 0,-1 0 0,-9-17 0,4 12 0,-1 0 0,-1 1 0,0 0 0,-1 1 0,0 0 0,-26-20 0,28 26 0,0 0 0,0 1 0,0 1 0,-1 0 0,0 0 0,0 1 0,0 1 0,-1 0 0,1 0 0,-1 1 0,-15-1 0,15 2 0,-1 0 0,1 1 0,-1 0 0,0 1 0,-23 5 0,33-5 0,-1 0 0,1 0 0,-1 1 0,1 0 0,0-1 0,0 1 0,0 0 0,0 0 0,0 1 0,0-1 0,0 0 0,1 1 0,-1 0 0,1 0 0,0 0 0,0 0 0,0 0 0,0 0 0,1 0 0,-1 1 0,1-1 0,0 0 0,0 1 0,-1 6 0,-1 5 38,0 1 0,1 0 0,1-1 0,1 1 0,0 0 0,2 0 0,-1 0 0,6 20 0,-5-28-145,1 1 0,-1-1 1,2 1-1,-1-1 0,1 0 1,1 0-1,-1 0 0,1-1 1,1 0-1,-1 0 0,1 0 1,0-1-1,1 1 0,0-2 1,13 10-1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28 116 24575,'-9'-28'0,"2"8"0,2-13 0,0-2 0,5 35 0,0 0 0,0 0 0,0 0 0,0 0 0,0 0 0,0 0 0,0 1 0,0-1 0,0 0 0,0 0 0,0 0 0,0 0 0,0 0 0,0 0 0,-1 0 0,1 0 0,0 0 0,0 0 0,0 0 0,0 0 0,0 0 0,0 0 0,0 0 0,0 0 0,0 0 0,0 0 0,0 0 0,0 0 0,0 0 0,0 0 0,-1 22 0,2 453-1365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 1 24575,'-5'0'0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B380A-A1A0-410A-BC61-5E80346CAA0A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585BA-0C93-42CF-B8CB-6F832F7C3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18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6696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03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7873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210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1902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107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2249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950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275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704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645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51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340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351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5224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856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636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0.png"/><Relationship Id="rId7" Type="http://schemas.openxmlformats.org/officeDocument/2006/relationships/customXml" Target="../ink/ink3.xml"/><Relationship Id="rId12" Type="http://schemas.openxmlformats.org/officeDocument/2006/relationships/image" Target="../media/image3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128" y="2595417"/>
            <a:ext cx="8940800" cy="1021309"/>
          </a:xfrm>
        </p:spPr>
        <p:txBody>
          <a:bodyPr/>
          <a:lstStyle/>
          <a:p>
            <a:r>
              <a:rPr lang="fr-FR" dirty="0"/>
              <a:t>Mesure des défauts de l’œil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654F176-B2F3-996D-74B6-654575C553D6}"/>
              </a:ext>
            </a:extLst>
          </p:cNvPr>
          <p:cNvSpPr txBox="1"/>
          <p:nvPr/>
        </p:nvSpPr>
        <p:spPr>
          <a:xfrm>
            <a:off x="0" y="6351105"/>
            <a:ext cx="2071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TIPE – Année 2022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9FD5A8-2300-A715-878A-BE406799A2A2}"/>
              </a:ext>
            </a:extLst>
          </p:cNvPr>
          <p:cNvSpPr txBox="1"/>
          <p:nvPr/>
        </p:nvSpPr>
        <p:spPr>
          <a:xfrm>
            <a:off x="904461" y="137563"/>
            <a:ext cx="288234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[NOM Prénom </a:t>
            </a:r>
            <a:r>
              <a:rPr lang="fr-FR" dirty="0" err="1"/>
              <a:t>n°candidat</a:t>
            </a:r>
            <a:r>
              <a:rPr lang="fr-FR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II.  </a:t>
            </a:r>
            <a:r>
              <a:rPr lang="fr-FR" sz="3600" dirty="0"/>
              <a:t>Mesure de la déformation d’un front d’onde type Shack-Hartmann</a:t>
            </a:r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D846EA8-B6FA-480D-ADB8-64D9AEE0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433808"/>
            <a:ext cx="3712723" cy="279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37" y="2950814"/>
            <a:ext cx="4216970" cy="17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4460132" y="4755002"/>
            <a:ext cx="2650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idéales des points</a:t>
            </a:r>
            <a:endParaRPr lang="fr-FR" sz="1400" b="0" dirty="0">
              <a:effectLst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6901746" y="4755002"/>
            <a:ext cx="2650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réelles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7730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677334" y="1930400"/>
            <a:ext cx="3328067" cy="30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341600" y="5221592"/>
            <a:ext cx="42487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Observation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: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5608843" y="5304719"/>
            <a:ext cx="3236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Montage : </a:t>
            </a:r>
            <a:endParaRPr lang="fr-FR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Laser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Lentille convergente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Plastique : surface déformée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27" y="1045774"/>
            <a:ext cx="2494280" cy="20593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42" y="3245414"/>
            <a:ext cx="2481580" cy="20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b) Résultats de l’expérience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97" y="2295870"/>
            <a:ext cx="2306930" cy="355145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677334" y="1438941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5710580" y="1438941"/>
            <a:ext cx="437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52" y="1921366"/>
            <a:ext cx="4308291" cy="448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62" y="416906"/>
            <a:ext cx="8596668" cy="1320800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819192" y="1414540"/>
            <a:ext cx="4462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407" y="1737706"/>
            <a:ext cx="3082290" cy="38423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AEB2ED-F6D9-5FB7-521C-42E505724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6" y="2227341"/>
            <a:ext cx="5123181" cy="384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3" y="5650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III.  T</a:t>
            </a:r>
            <a:r>
              <a:rPr lang="fr-FR" sz="3600" dirty="0"/>
              <a:t>raitement informatique du front d’onde reçu</a:t>
            </a:r>
            <a:br>
              <a:rPr lang="fr-FR" dirty="0"/>
            </a:br>
            <a:r>
              <a:rPr lang="fr-FR" dirty="0"/>
              <a:t>	</a:t>
            </a:r>
            <a:r>
              <a:rPr lang="fr-FR" sz="2700" dirty="0"/>
              <a:t>a) Détermination du front d’onde aux points d’échantillonnage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A1CC351-3017-37C1-1EAB-8456B586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112" y="3867941"/>
            <a:ext cx="5627658" cy="47944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1779377-23D9-DB20-1CC2-72BA84670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966" y="2337686"/>
            <a:ext cx="2378245" cy="5857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B3AB85-B1AE-00F6-2C5C-295819BA63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12275" y="2212401"/>
            <a:ext cx="1557204" cy="120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730E814-9339-CABD-EB14-BF7DB2E849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9263" y="2101637"/>
            <a:ext cx="2691297" cy="2105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EB50C21-4325-D4A3-0A8B-1AD4AB923AC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5822" y="4347385"/>
            <a:ext cx="2624738" cy="2454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2F7CF2E-7D99-6B0A-A1A7-7A505F8E8F51}"/>
              </a:ext>
            </a:extLst>
          </p:cNvPr>
          <p:cNvSpPr txBox="1"/>
          <p:nvPr/>
        </p:nvSpPr>
        <p:spPr>
          <a:xfrm>
            <a:off x="6096000" y="4726139"/>
            <a:ext cx="2295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Mesure échantillonnée sur une ligne (graphique points)</a:t>
            </a:r>
          </a:p>
        </p:txBody>
      </p:sp>
    </p:spTree>
    <p:extLst>
      <p:ext uri="{BB962C8B-B14F-4D97-AF65-F5344CB8AC3E}">
        <p14:creationId xmlns:p14="http://schemas.microsoft.com/office/powerpoint/2010/main" val="824912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0" y="560962"/>
            <a:ext cx="8596668" cy="1320800"/>
          </a:xfrm>
        </p:spPr>
        <p:txBody>
          <a:bodyPr/>
          <a:lstStyle/>
          <a:p>
            <a:r>
              <a:rPr lang="fr-FR" dirty="0"/>
              <a:t>b) Interpolation de Lagrange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035" y="3272929"/>
            <a:ext cx="29337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258" y="3258114"/>
            <a:ext cx="26765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775525" y="4386895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5367160" y="4363622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1D010E-3B77-A4E2-121A-8235755F6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481" y="1881762"/>
            <a:ext cx="5026166" cy="8230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E5D954F-85CF-CA51-507F-B39D29D4AB60}"/>
              </a:ext>
            </a:extLst>
          </p:cNvPr>
          <p:cNvSpPr txBox="1"/>
          <p:nvPr/>
        </p:nvSpPr>
        <p:spPr>
          <a:xfrm>
            <a:off x="4416735" y="5787957"/>
            <a:ext cx="454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Graphique surface sur une ligne</a:t>
            </a:r>
          </a:p>
        </p:txBody>
      </p:sp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6809124" y="5599325"/>
            <a:ext cx="562320" cy="27612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2614764" y="5815325"/>
              <a:ext cx="655920" cy="28512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1764" y="5752685"/>
                <a:ext cx="78156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409844" y="3917405"/>
              <a:ext cx="10440" cy="17964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6844" y="3854405"/>
                <a:ext cx="1360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3762444" y="2528525"/>
              <a:ext cx="2160" cy="36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99444" y="2465885"/>
                <a:ext cx="1278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3" y="3056582"/>
            <a:ext cx="2829339" cy="290130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E4F6C00-4FED-C2C5-BE15-F009F7F914A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677334" y="2041433"/>
            <a:ext cx="4420939" cy="420696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82C3D94-A904-915A-2F76-D464D4EF976C}"/>
              </a:ext>
            </a:extLst>
          </p:cNvPr>
          <p:cNvSpPr txBox="1"/>
          <p:nvPr/>
        </p:nvSpPr>
        <p:spPr>
          <a:xfrm>
            <a:off x="5782972" y="1617775"/>
            <a:ext cx="2615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front d’onde interpolé « ressemble » au pochon</a:t>
            </a:r>
          </a:p>
        </p:txBody>
      </p:sp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F84628FB-6717-DA4C-56F5-308F4906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28" y="194930"/>
            <a:ext cx="9327374" cy="13208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sz="3600" dirty="0"/>
              <a:t>c) Caractérisation de la déformation du front d’onde </a:t>
            </a:r>
            <a:endParaRPr lang="fr-FR" dirty="0"/>
          </a:p>
        </p:txBody>
      </p:sp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FA8B22D-2EA0-1EBB-9A1F-F08078DE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615" y="3322822"/>
            <a:ext cx="4672330" cy="79565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BE8033-9754-AAB0-41E5-1731FE84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28" y="3418453"/>
            <a:ext cx="4220038" cy="60439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2F74A4-6095-D88C-4B56-937697805C8F}"/>
              </a:ext>
            </a:extLst>
          </p:cNvPr>
          <p:cNvSpPr txBox="1"/>
          <p:nvPr/>
        </p:nvSpPr>
        <p:spPr>
          <a:xfrm>
            <a:off x="341097" y="2814429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 d’ordre n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DE8A58-8968-C625-D718-D8A2D11C32BD}"/>
              </a:ext>
            </a:extLst>
          </p:cNvPr>
          <p:cNvSpPr txBox="1"/>
          <p:nvPr/>
        </p:nvSpPr>
        <p:spPr>
          <a:xfrm>
            <a:off x="241929" y="2022592"/>
            <a:ext cx="97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4C6396-9A68-1ECC-A8C9-DB322BB67F3A}"/>
              </a:ext>
            </a:extLst>
          </p:cNvPr>
          <p:cNvSpPr txBox="1"/>
          <p:nvPr/>
        </p:nvSpPr>
        <p:spPr>
          <a:xfrm>
            <a:off x="2995751" y="4247237"/>
            <a:ext cx="38197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m = nombre de méridiens affectés</a:t>
            </a:r>
            <a:endParaRPr lang="fr-F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n = ordre du polynôme</a:t>
            </a:r>
            <a:endParaRPr lang="fr-F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16253C3-08D0-2CE2-1347-4702E5642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1" y="2039328"/>
            <a:ext cx="267375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43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907" y="2264382"/>
            <a:ext cx="3621932" cy="362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3506376" y="488062"/>
            <a:ext cx="33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81A77F-7C9F-4B8F-8918-D844677C2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6" b="80741"/>
          <a:stretch/>
        </p:blipFill>
        <p:spPr>
          <a:xfrm>
            <a:off x="1641233" y="2971068"/>
            <a:ext cx="2154565" cy="16126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A4BDA3-C183-48E7-98FC-E01F07E35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6" r="32279" b="82606"/>
          <a:stretch/>
        </p:blipFill>
        <p:spPr>
          <a:xfrm>
            <a:off x="5461807" y="1233820"/>
            <a:ext cx="2154565" cy="139315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>
            <a:off x="3841728" y="3571233"/>
            <a:ext cx="3793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5769171" y="2370904"/>
            <a:ext cx="601749" cy="6852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49510-FD00-D5BE-42F3-0629A38D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Decomposition</a:t>
            </a:r>
            <a:r>
              <a:rPr lang="fr-FR" dirty="0"/>
              <a:t> de la déformation du front d’onde sur le base de Zernike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AD94F24-FF3C-4D6A-5BE0-59B284D1E2D8}"/>
              </a:ext>
            </a:extLst>
          </p:cNvPr>
          <p:cNvSpPr txBox="1"/>
          <p:nvPr/>
        </p:nvSpPr>
        <p:spPr>
          <a:xfrm>
            <a:off x="2005683" y="3073719"/>
            <a:ext cx="186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Produit scalaire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D6602-0869-4B5C-F529-C6F31747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76" y="2446904"/>
            <a:ext cx="4349013" cy="62681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11EF3DC-87DE-729A-1489-2650DFB8E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1291193" y="4249851"/>
            <a:ext cx="2505940" cy="238465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71F7C40-15F1-53AC-7AB3-2BC492D0F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696" y="1930400"/>
            <a:ext cx="2009489" cy="200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AA85A6-2A4F-D678-386D-C4EEABF02F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689" y="4249850"/>
            <a:ext cx="3179539" cy="238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5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5269"/>
            <a:ext cx="8596668" cy="1320800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C420867-B2B9-A611-BA83-C4D56F835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256" y="1607834"/>
            <a:ext cx="5416861" cy="239795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64B8841-5F98-FF20-9629-BE188953210D}"/>
              </a:ext>
            </a:extLst>
          </p:cNvPr>
          <p:cNvSpPr txBox="1"/>
          <p:nvPr/>
        </p:nvSpPr>
        <p:spPr>
          <a:xfrm>
            <a:off x="6949280" y="4093637"/>
            <a:ext cx="2232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Source : cliniquelamartine.fr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06DA6E-DDDC-6E63-AA12-22ED006DC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75" y="1891746"/>
            <a:ext cx="1592746" cy="15927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4B244BA-2F31-554D-F829-E1E210EDC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648" y="4399909"/>
            <a:ext cx="2439312" cy="197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8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3F540497-512B-81EE-EF98-4CBC9811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493" y="2449298"/>
            <a:ext cx="5399372" cy="218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27E90D-33B7-2CED-F37A-3AA68301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43" y="74623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5779A9-B9BC-6A19-2D0A-C9ADA71B213B}"/>
              </a:ext>
            </a:extLst>
          </p:cNvPr>
          <p:cNvSpPr txBox="1"/>
          <p:nvPr/>
        </p:nvSpPr>
        <p:spPr>
          <a:xfrm>
            <a:off x="5676618" y="2451455"/>
            <a:ext cx="106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0,0191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6C262C-8187-7DB3-80B2-6718401B5791}"/>
              </a:ext>
            </a:extLst>
          </p:cNvPr>
          <p:cNvSpPr txBox="1"/>
          <p:nvPr/>
        </p:nvSpPr>
        <p:spPr>
          <a:xfrm>
            <a:off x="3963981" y="2814307"/>
            <a:ext cx="1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0,0013	</a:t>
            </a:r>
            <a:r>
              <a:rPr lang="fr-FR" b="1" dirty="0"/>
              <a:t>0,0055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F40267-0271-19A2-8991-6E14815B06C3}"/>
              </a:ext>
            </a:extLst>
          </p:cNvPr>
          <p:cNvSpPr txBox="1"/>
          <p:nvPr/>
        </p:nvSpPr>
        <p:spPr>
          <a:xfrm>
            <a:off x="3464191" y="3167947"/>
            <a:ext cx="293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-0,0040	-0,0041</a:t>
            </a:r>
            <a:r>
              <a:rPr lang="fr-FR" dirty="0"/>
              <a:t>	-0,0003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71E552-F9E0-F21D-1535-219FD302E971}"/>
              </a:ext>
            </a:extLst>
          </p:cNvPr>
          <p:cNvSpPr txBox="1"/>
          <p:nvPr/>
        </p:nvSpPr>
        <p:spPr>
          <a:xfrm>
            <a:off x="3054068" y="3537279"/>
            <a:ext cx="383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-0,0023	-0,0026</a:t>
            </a:r>
            <a:r>
              <a:rPr lang="fr-FR" dirty="0"/>
              <a:t>	-0,0013	0,0019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764C544-A81E-A8FA-378B-B2D5FA476A6B}"/>
              </a:ext>
            </a:extLst>
          </p:cNvPr>
          <p:cNvSpPr txBox="1"/>
          <p:nvPr/>
        </p:nvSpPr>
        <p:spPr>
          <a:xfrm>
            <a:off x="2558087" y="3881279"/>
            <a:ext cx="46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-0,0007	0,0010	-0,0001	-0,0007	-0,0005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BB321E5-7584-4327-590F-1A37D84033FF}"/>
              </a:ext>
            </a:extLst>
          </p:cNvPr>
          <p:cNvSpPr txBox="1"/>
          <p:nvPr/>
        </p:nvSpPr>
        <p:spPr>
          <a:xfrm>
            <a:off x="2141349" y="4253240"/>
            <a:ext cx="573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-0,0013	0,0011	0,0010	0,0008	-0,0002 </a:t>
            </a:r>
            <a:r>
              <a:rPr lang="fr-FR" sz="1200" dirty="0"/>
              <a:t>-1,58e-5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4AD5A5C-4F7F-A8B2-3509-81B30782BBEB}"/>
              </a:ext>
            </a:extLst>
          </p:cNvPr>
          <p:cNvSpPr txBox="1"/>
          <p:nvPr/>
        </p:nvSpPr>
        <p:spPr>
          <a:xfrm>
            <a:off x="4306168" y="2067038"/>
            <a:ext cx="123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Résultats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DDD591A-A74C-85E6-32DE-322575FBD1B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194838" y="2636121"/>
            <a:ext cx="4817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116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249018"/>
          </a:xfrm>
        </p:spPr>
        <p:txBody>
          <a:bodyPr/>
          <a:lstStyle/>
          <a:p>
            <a:r>
              <a:rPr lang="fr-FR" sz="3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0 et 1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FBDFBC-0919-4BA0-D404-3B1B3CD6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858617"/>
            <a:ext cx="4105530" cy="307914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2E66EB-E180-979F-4DBE-A60BAAD96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3364077"/>
            <a:ext cx="3845764" cy="288432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29B59DD-FEB3-578C-5A3D-FF74D7171C73}"/>
              </a:ext>
            </a:extLst>
          </p:cNvPr>
          <p:cNvSpPr txBox="1">
            <a:spLocks/>
          </p:cNvSpPr>
          <p:nvPr/>
        </p:nvSpPr>
        <p:spPr>
          <a:xfrm>
            <a:off x="2248051" y="5068956"/>
            <a:ext cx="9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Ordre 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31D3ACC-D8BE-768C-E9C2-E8BCDBD6183F}"/>
              </a:ext>
            </a:extLst>
          </p:cNvPr>
          <p:cNvSpPr txBox="1"/>
          <p:nvPr/>
        </p:nvSpPr>
        <p:spPr>
          <a:xfrm>
            <a:off x="6418158" y="2994745"/>
            <a:ext cx="96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Ordre 1</a:t>
            </a:r>
          </a:p>
        </p:txBody>
      </p:sp>
    </p:spTree>
    <p:extLst>
      <p:ext uri="{BB962C8B-B14F-4D97-AF65-F5344CB8AC3E}">
        <p14:creationId xmlns:p14="http://schemas.microsoft.com/office/powerpoint/2010/main" val="38038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249018"/>
          </a:xfrm>
        </p:spPr>
        <p:txBody>
          <a:bodyPr/>
          <a:lstStyle/>
          <a:p>
            <a:r>
              <a:rPr lang="fr-FR" sz="3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 2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D971A7-0B02-6C05-1F4F-46E5829B1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82" y="1859272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99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249018"/>
          </a:xfrm>
        </p:spPr>
        <p:txBody>
          <a:bodyPr/>
          <a:lstStyle/>
          <a:p>
            <a:r>
              <a:rPr lang="fr-FR" sz="3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3 à 5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C1F57EF-8EB1-95FE-6C0D-53B031044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858617"/>
            <a:ext cx="2733930" cy="20504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948AAD7-0B84-DE2F-2D14-845349704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89" y="4025349"/>
            <a:ext cx="3087757" cy="231581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2880997-6F3C-8A29-FB84-A85A5CEF5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545" y="1622062"/>
            <a:ext cx="3049335" cy="228700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3EA621B-6A77-31C0-B7CE-C67B00F6295F}"/>
              </a:ext>
            </a:extLst>
          </p:cNvPr>
          <p:cNvSpPr txBox="1"/>
          <p:nvPr/>
        </p:nvSpPr>
        <p:spPr>
          <a:xfrm>
            <a:off x="1550505" y="4144618"/>
            <a:ext cx="98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Ordre 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B5D4FF-A361-26D4-DFAF-10CD121DA156}"/>
              </a:ext>
            </a:extLst>
          </p:cNvPr>
          <p:cNvSpPr txBox="1"/>
          <p:nvPr/>
        </p:nvSpPr>
        <p:spPr>
          <a:xfrm>
            <a:off x="4482548" y="3539732"/>
            <a:ext cx="9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Ordre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779AAA4-3D26-D67B-84FC-756C4C5BF2EF}"/>
              </a:ext>
            </a:extLst>
          </p:cNvPr>
          <p:cNvSpPr txBox="1"/>
          <p:nvPr/>
        </p:nvSpPr>
        <p:spPr>
          <a:xfrm>
            <a:off x="7563679" y="4144618"/>
            <a:ext cx="96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Ordre 5</a:t>
            </a:r>
          </a:p>
        </p:txBody>
      </p:sp>
    </p:spTree>
    <p:extLst>
      <p:ext uri="{BB962C8B-B14F-4D97-AF65-F5344CB8AC3E}">
        <p14:creationId xmlns:p14="http://schemas.microsoft.com/office/powerpoint/2010/main" val="3239029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39DB4-6C60-280F-86F6-BDE2E7B6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893C43-955F-2233-9F8D-B248B6C55486}"/>
              </a:ext>
            </a:extLst>
          </p:cNvPr>
          <p:cNvSpPr txBox="1"/>
          <p:nvPr/>
        </p:nvSpPr>
        <p:spPr>
          <a:xfrm>
            <a:off x="1621096" y="1930400"/>
            <a:ext cx="6709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Mesure précise des défauts 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Elaboration d’une correction OU changement de la position du rayon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C64FD5B-8B0B-F867-75CE-C2CD4FD118D8}"/>
              </a:ext>
            </a:extLst>
          </p:cNvPr>
          <p:cNvSpPr txBox="1"/>
          <p:nvPr/>
        </p:nvSpPr>
        <p:spPr>
          <a:xfrm>
            <a:off x="2636196" y="3501957"/>
            <a:ext cx="388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Schémas laser déplacé</a:t>
            </a:r>
          </a:p>
        </p:txBody>
      </p:sp>
    </p:spTree>
    <p:extLst>
      <p:ext uri="{BB962C8B-B14F-4D97-AF65-F5344CB8AC3E}">
        <p14:creationId xmlns:p14="http://schemas.microsoft.com/office/powerpoint/2010/main" val="243787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8365" y="531844"/>
            <a:ext cx="1646680" cy="953073"/>
          </a:xfrm>
        </p:spPr>
        <p:txBody>
          <a:bodyPr/>
          <a:lstStyle/>
          <a:p>
            <a:pPr algn="l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0021" y="1315834"/>
            <a:ext cx="7766936" cy="4829786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accent1"/>
                </a:solidFill>
              </a:rPr>
              <a:t>0.</a:t>
            </a:r>
            <a:r>
              <a:rPr lang="fr-FR" dirty="0"/>
              <a:t>	</a:t>
            </a:r>
            <a:r>
              <a:rPr lang="fr-FR" sz="2400" dirty="0">
                <a:solidFill>
                  <a:schemeClr val="tx1"/>
                </a:solidFill>
              </a:rPr>
              <a:t>Introduction</a:t>
            </a:r>
          </a:p>
          <a:p>
            <a:pPr marL="514350" indent="-514350" algn="l">
              <a:buFont typeface="+mj-lt"/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Mise en évidence de la déformation d’un front d’onde de manière simple</a:t>
            </a:r>
          </a:p>
          <a:p>
            <a:pPr marL="685800" lvl="1" indent="-228600" algn="l"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Expérience</a:t>
            </a:r>
          </a:p>
          <a:p>
            <a:pPr marL="685800" lvl="1" indent="-228600" algn="l"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Simulation</a:t>
            </a:r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Mesure de la déformation d’un front d’onde type </a:t>
            </a:r>
            <a:r>
              <a:rPr lang="fr-FR" sz="2400" dirty="0" err="1">
                <a:solidFill>
                  <a:schemeClr val="tx1"/>
                </a:solidFill>
              </a:rPr>
              <a:t>Shack</a:t>
            </a:r>
            <a:r>
              <a:rPr lang="fr-FR" sz="2400" dirty="0">
                <a:solidFill>
                  <a:schemeClr val="tx1"/>
                </a:solidFill>
              </a:rPr>
              <a:t>-Hartmann</a:t>
            </a:r>
          </a:p>
          <a:p>
            <a:pPr marL="514350" indent="-514350" algn="l">
              <a:buAutoNum type="romanUcPeriod"/>
            </a:pPr>
            <a:endParaRPr lang="fr-FR" sz="1100" dirty="0">
              <a:solidFill>
                <a:schemeClr val="tx1"/>
              </a:solidFill>
            </a:endParaRPr>
          </a:p>
          <a:p>
            <a:pPr marL="514350" indent="-514350" algn="l">
              <a:buAutoNum type="romanUcPeriod"/>
            </a:pP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Traitement informatique du front d’onde reçu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CC54764-6581-41DF-BE22-E5761446152A}"/>
              </a:ext>
            </a:extLst>
          </p:cNvPr>
          <p:cNvSpPr txBox="1"/>
          <p:nvPr/>
        </p:nvSpPr>
        <p:spPr>
          <a:xfrm>
            <a:off x="1628365" y="4263012"/>
            <a:ext cx="28007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Expérimentation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Données obtenues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46F0BF-5D7F-4750-9530-1314E2236C1F}"/>
              </a:ext>
            </a:extLst>
          </p:cNvPr>
          <p:cNvSpPr txBox="1"/>
          <p:nvPr/>
        </p:nvSpPr>
        <p:spPr>
          <a:xfrm>
            <a:off x="1628365" y="5542166"/>
            <a:ext cx="75713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Détermination du front d’onde aux points d’échantillonnage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Interpolation de Lagrange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Utilisation des Polynômes de Zernike comme base pour </a:t>
            </a:r>
          </a:p>
          <a:p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représenter le 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449"/>
            <a:ext cx="8596668" cy="1320800"/>
          </a:xfrm>
        </p:spPr>
        <p:txBody>
          <a:bodyPr/>
          <a:lstStyle/>
          <a:p>
            <a:r>
              <a:rPr lang="fr-FR" dirty="0"/>
              <a:t>0.		Introduction</a:t>
            </a:r>
            <a:br>
              <a:rPr lang="fr-FR" dirty="0"/>
            </a:br>
            <a:r>
              <a:rPr lang="fr-FR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0231" y="2635042"/>
            <a:ext cx="4429539" cy="294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3698488" y="1844913"/>
            <a:ext cx="95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L’œil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8C5556-5E1B-C3FC-10AB-F869924EFD12}"/>
              </a:ext>
            </a:extLst>
          </p:cNvPr>
          <p:cNvSpPr txBox="1"/>
          <p:nvPr/>
        </p:nvSpPr>
        <p:spPr>
          <a:xfrm>
            <a:off x="7074437" y="2075745"/>
            <a:ext cx="2126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Quelques origines des défauts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Cristallin</a:t>
            </a:r>
          </a:p>
          <a:p>
            <a:pPr marL="285750" indent="-285750">
              <a:buFontTx/>
              <a:buChar char="-"/>
            </a:pPr>
            <a:r>
              <a:rPr lang="fr-FR" dirty="0"/>
              <a:t>Humeurs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131E79-2FB6-68C6-DF3F-75F508917ACD}"/>
              </a:ext>
            </a:extLst>
          </p:cNvPr>
          <p:cNvSpPr/>
          <p:nvPr/>
        </p:nvSpPr>
        <p:spPr>
          <a:xfrm>
            <a:off x="4383156" y="2635042"/>
            <a:ext cx="626165" cy="177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0A97B8-E576-D57B-2B53-34A2D01A634F}"/>
              </a:ext>
            </a:extLst>
          </p:cNvPr>
          <p:cNvSpPr/>
          <p:nvPr/>
        </p:nvSpPr>
        <p:spPr>
          <a:xfrm>
            <a:off x="1960231" y="3559382"/>
            <a:ext cx="554369" cy="3168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2F3E8A-10E6-A4AB-72AD-48C57F7BC6BC}"/>
              </a:ext>
            </a:extLst>
          </p:cNvPr>
          <p:cNvSpPr/>
          <p:nvPr/>
        </p:nvSpPr>
        <p:spPr>
          <a:xfrm>
            <a:off x="3528392" y="5239094"/>
            <a:ext cx="854763" cy="177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3802E3-90E5-986D-B862-338622F060A2}"/>
              </a:ext>
            </a:extLst>
          </p:cNvPr>
          <p:cNvSpPr/>
          <p:nvPr/>
        </p:nvSpPr>
        <p:spPr>
          <a:xfrm>
            <a:off x="2136912" y="4810089"/>
            <a:ext cx="636105" cy="189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890590" cy="10212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800" dirty="0"/>
              <a:t>	</a:t>
            </a:r>
            <a:br>
              <a:rPr lang="fr-FR" sz="3800" dirty="0"/>
            </a:br>
            <a:br>
              <a:rPr lang="fr-FR" sz="3800" dirty="0"/>
            </a:br>
            <a:br>
              <a:rPr lang="fr-FR" sz="3800" dirty="0"/>
            </a:br>
            <a:r>
              <a:rPr lang="fr-FR" sz="3800" dirty="0"/>
              <a:t>0.		Introduction</a:t>
            </a:r>
            <a:br>
              <a:rPr lang="fr-FR" sz="3800" dirty="0"/>
            </a:br>
            <a:r>
              <a:rPr lang="fr-FR" sz="380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3750938" y="4950888"/>
            <a:ext cx="3192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Modèle plan de l’</a:t>
            </a:r>
            <a:r>
              <a:rPr lang="fr-FR" sz="2400" dirty="0" err="1"/>
              <a:t>oeil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21" y="1153002"/>
            <a:ext cx="6017624" cy="36661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20CA41-AEF6-0FF9-1B4D-FC66614D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026" y="1705170"/>
            <a:ext cx="751304" cy="256182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9FF8C50-1F86-FF60-C967-B3E298278CA5}"/>
              </a:ext>
            </a:extLst>
          </p:cNvPr>
          <p:cNvSpPr txBox="1"/>
          <p:nvPr/>
        </p:nvSpPr>
        <p:spPr>
          <a:xfrm>
            <a:off x="1052547" y="4331027"/>
            <a:ext cx="159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fr-FR" dirty="0"/>
              <a:t>0.	Introduction</a:t>
            </a:r>
            <a:br>
              <a:rPr lang="fr-FR" dirty="0"/>
            </a:br>
            <a:r>
              <a:rPr lang="fr-FR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0071143"/>
              </p:ext>
            </p:extLst>
          </p:nvPr>
        </p:nvGraphicFramePr>
        <p:xfrm>
          <a:off x="677863" y="2160587"/>
          <a:ext cx="8596312" cy="3550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813522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Défauts classiques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Défauts plus subtils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737356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Défauts du cristallin (Cornée déformée)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599936"/>
          </a:xfrm>
        </p:spPr>
        <p:txBody>
          <a:bodyPr>
            <a:normAutofit fontScale="90000"/>
          </a:bodyPr>
          <a:lstStyle/>
          <a:p>
            <a:r>
              <a:rPr lang="fr-FR" dirty="0"/>
              <a:t>I.	 </a:t>
            </a:r>
            <a:r>
              <a:rPr lang="fr-FR" sz="3600" dirty="0"/>
              <a:t>Mise en évidence de la déformation d’un 	front d’onde par les inhomogénéités</a:t>
            </a:r>
            <a:br>
              <a:rPr lang="fr-FR" sz="3600" dirty="0"/>
            </a:br>
            <a:r>
              <a:rPr lang="fr-FR" sz="3600" dirty="0"/>
              <a:t>	a</a:t>
            </a:r>
            <a:r>
              <a:rPr lang="fr-FR" dirty="0"/>
              <a:t>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426" y="2274081"/>
            <a:ext cx="4845899" cy="327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2988139" y="3755852"/>
            <a:ext cx="761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3716882" y="3755852"/>
            <a:ext cx="72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3749443" y="5022182"/>
            <a:ext cx="138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Lentille</a:t>
            </a:r>
          </a:p>
          <a:p>
            <a:pPr algn="ctr"/>
            <a:r>
              <a:rPr lang="fr-FR" sz="140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4604629" y="1798020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5025354" y="3205981"/>
            <a:ext cx="345974" cy="63050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4681704" y="284149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26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24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22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382555" y="5236072"/>
            <a:ext cx="84711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8853678" y="4860981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512826" y="5142765"/>
            <a:ext cx="0" cy="2052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512826" y="52566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512826" y="447868"/>
            <a:ext cx="249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3160334" y="703931"/>
            <a:ext cx="603592" cy="1190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4018778" y="545198"/>
            <a:ext cx="359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512826" y="1094199"/>
            <a:ext cx="370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26" y="5626012"/>
            <a:ext cx="4292231" cy="11491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7512"/>
            <a:ext cx="8596668" cy="1320800"/>
          </a:xfrm>
        </p:spPr>
        <p:txBody>
          <a:bodyPr/>
          <a:lstStyle/>
          <a:p>
            <a:pPr algn="ctr"/>
            <a:r>
              <a:rPr lang="fr-FR" dirty="0"/>
              <a:t>b) Simulation : estimation du temps de parcours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5434065" y="5345242"/>
            <a:ext cx="4612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Front d’onde après traversée de la cuve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(décalage en fonction du temps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)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4832913" y="2022194"/>
            <a:ext cx="6099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Simulation des inhomogénéités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03777" y="2737156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16388" y="4830052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03777" y="3230024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03777" y="3735862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16388" y="4300067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0" y="1762896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Lumière en phase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BCA5E65-81C7-A22F-C184-B5CD3500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276" y="2561745"/>
            <a:ext cx="3962516" cy="263833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509C8EA-6589-DA72-9859-345B2D5C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2" y="2472994"/>
            <a:ext cx="4544078" cy="272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Mé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3023</TotalTime>
  <Words>538</Words>
  <Application>Microsoft Office PowerPoint</Application>
  <PresentationFormat>Grand écran</PresentationFormat>
  <Paragraphs>114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1" baseType="lpstr">
      <vt:lpstr>Arial</vt:lpstr>
      <vt:lpstr>Calibri</vt:lpstr>
      <vt:lpstr>Roboto</vt:lpstr>
      <vt:lpstr>Symbol</vt:lpstr>
      <vt:lpstr>Trebuchet MS</vt:lpstr>
      <vt:lpstr>Wingdings 3</vt:lpstr>
      <vt:lpstr>Facette</vt:lpstr>
      <vt:lpstr>Mesure des défauts de l’œil</vt:lpstr>
      <vt:lpstr>Objectifs</vt:lpstr>
      <vt:lpstr>Plan</vt:lpstr>
      <vt:lpstr>0.  Introduction  a)  Présentation générale</vt:lpstr>
      <vt:lpstr>    0.  Introduction  b)  Modélisation de l’œil</vt:lpstr>
      <vt:lpstr>0. Introduction  c) Différents défauts de l’œil</vt:lpstr>
      <vt:lpstr>I.  Mise en évidence de la déformation d’un  front d’onde par les inhomogénéités  a)  Expérience</vt:lpstr>
      <vt:lpstr>Présentation PowerPoint</vt:lpstr>
      <vt:lpstr>b) Simulation : estimation du temps de parcours</vt:lpstr>
      <vt:lpstr>II.  Mesure de la déformation d’un front d’onde type Shack-Hartmann</vt:lpstr>
      <vt:lpstr>a)  Expérience</vt:lpstr>
      <vt:lpstr>b) Résultats de l’expérience</vt:lpstr>
      <vt:lpstr>Modélisation de la déviation du faisceau</vt:lpstr>
      <vt:lpstr>III.  Traitement informatique du front d’onde reçu  a) Détermination du front d’onde aux points d’échantillonnage</vt:lpstr>
      <vt:lpstr>b) Interpolation de Lagrange</vt:lpstr>
      <vt:lpstr>Reconstitution du front d’onde</vt:lpstr>
      <vt:lpstr>c) Caractérisation de la déformation du front d’onde </vt:lpstr>
      <vt:lpstr>Présentation PowerPoint</vt:lpstr>
      <vt:lpstr>Decomposition de la déformation du front d’onde sur le base de Zernike</vt:lpstr>
      <vt:lpstr>Projection sur la base des Polynômes de Zernike</vt:lpstr>
      <vt:lpstr>Résultat obtenu après projection : ordres 0 et 1</vt:lpstr>
      <vt:lpstr>Résultat obtenu après projection : ordre 2</vt:lpstr>
      <vt:lpstr>Résultat obtenu après projection : ordres 3 à 5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Lucas Barbier</cp:lastModifiedBy>
  <cp:revision>57</cp:revision>
  <dcterms:created xsi:type="dcterms:W3CDTF">2022-03-08T11:43:36Z</dcterms:created>
  <dcterms:modified xsi:type="dcterms:W3CDTF">2022-06-06T20:02:29Z</dcterms:modified>
</cp:coreProperties>
</file>